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10"/>
  </p:notesMasterIdLst>
  <p:sldIdLst>
    <p:sldId id="256" r:id="rId3"/>
    <p:sldId id="257" r:id="rId4"/>
    <p:sldId id="258" r:id="rId5"/>
    <p:sldId id="262" r:id="rId6"/>
    <p:sldId id="263" r:id="rId7"/>
    <p:sldId id="261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7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D0969D-EADF-46A9-A0AF-95EE0614592F}" type="datetimeFigureOut">
              <a:rPr lang="en-GB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7BA8BD-17F7-4E61-8C4A-EE4850FE2A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510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7BA8BD-17F7-4E61-8C4A-EE4850FE2A06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655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7BA8BD-17F7-4E61-8C4A-EE4850FE2A0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426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7BA8BD-17F7-4E61-8C4A-EE4850FE2A0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591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7BA8BD-17F7-4E61-8C4A-EE4850FE2A0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683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Organization: BEST Consulting</a:t>
            </a:r>
          </a:p>
          <a:p>
            <a:r>
              <a:rPr lang="en-US" dirty="0" smtClean="0"/>
              <a:t>URL: http://www.davidbest.ca</a:t>
            </a:r>
          </a:p>
          <a:p>
            <a:endParaRPr lang="en-US" dirty="0" smtClean="0"/>
          </a:p>
          <a:p>
            <a:r>
              <a:rPr lang="en-US" dirty="0" smtClean="0"/>
              <a:t>Organization: W3C</a:t>
            </a:r>
          </a:p>
          <a:p>
            <a:r>
              <a:rPr lang="en-US" smtClean="0"/>
              <a:t>URL: http://www.w3c.org/wai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7BA8BD-17F7-4E61-8C4A-EE4850FE2A0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7BA8BD-17F7-4E61-8C4A-EE4850FE2A0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766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7BA8BD-17F7-4E61-8C4A-EE4850FE2A0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30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59187-778D-4BA9-8726-4F8DABDB2C55}" type="datetime1">
              <a:rPr lang="en-GB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F49A9-233F-4332-A4D2-EDBB84B9CD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291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BDCD3-05EA-4F6C-86DE-4B7688A72F6B}" type="datetime1">
              <a:rPr lang="en-GB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D09C-E9BB-486C-8017-5269BB56E3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3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73EF-0857-42D9-B4CD-1C250C70B945}" type="datetime1">
              <a:rPr lang="en-GB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4ABF8-CA55-4366-81A4-D602C5E29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0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3EFB7-FF4C-4B6A-9EE0-41A8D64A5689}" type="datetime1">
              <a:rPr lang="en-GB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C3849-5AB0-4F9A-96C0-E90947A6E5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50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09973-3DB0-493E-B247-D0853A52A7FC}" type="datetime1">
              <a:rPr lang="en-GB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0AD8C-F7B1-459B-80ED-B3B8CDB4CD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1D83-A56B-427C-8F9F-0E8C8CC526B0}" type="datetime1">
              <a:rPr lang="en-GB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title of the presentation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780C1-3748-463D-B03E-A79B47B677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07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D622F-F8CD-4D73-ADA3-95B2C21F3CD5}" type="datetime1">
              <a:rPr lang="en-GB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title of the presentation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C812-F3E5-4ED0-953F-7EB67C9A5B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10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6CC48-E9E0-4950-8679-42D28A7C1CC9}" type="datetime1">
              <a:rPr lang="en-GB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title of the presentation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52D4A-97CF-49C8-88D3-3B8246EC18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47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EC6D3-B164-475E-9C3C-3D3389707EA7}" type="datetime1">
              <a:rPr lang="en-GB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title of the presentation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E259-EED9-4F57-A765-C5101EDD03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34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AF8D0-FBCD-4142-AADF-6FBDC8531B6E}" type="datetime1">
              <a:rPr lang="en-GB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title of the presentation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942F3-07A9-4FD2-9A4B-D082FDE51C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16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BB9C7-1080-4D92-A590-957AAC30F64D}" type="datetime1">
              <a:rPr lang="en-GB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title of the presentation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958EC-0957-42E6-A14B-0E38CCF3EA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85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D1831C-30ED-4F8F-9107-C71B42FF594E}" type="datetime1">
              <a:rPr lang="en-GB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ABD792-F419-4077-8B3D-7B71B90B2C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vidbest.c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c.org/wa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/>
              <a:t>Accessible power point presentation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To be used by staff in departments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Font and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Use grey or off white for background colour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Use fonts that have clearly shaped letter (for example avoid font where “a” and “g” can be confused with the figure 8)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Century Gothic and Verdana are good fonts to use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Use point 14 as  minimum font size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377C462-303B-4526-904A-1BC6C1821A15}" type="datetime1">
              <a:rPr lang="en-GB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ADC63-46F3-424B-B281-C4DC68E43A84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title of the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accent6">
                    <a:lumMod val="50000"/>
                  </a:schemeClr>
                </a:solidFill>
              </a:rPr>
              <a:t>More advice about text format (1)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colours but keep to a simple, consistent theme (i.e. titles and subtitles in consistent colours)</a:t>
            </a:r>
          </a:p>
          <a:p>
            <a:pPr eaLnBrk="1" hangingPunct="1"/>
            <a:r>
              <a:rPr lang="en-GB" altLang="en-US" smtClean="0"/>
              <a:t>Any information conveyed in colour or through images is also described.</a:t>
            </a:r>
          </a:p>
          <a:p>
            <a:pPr eaLnBrk="1" hangingPunct="1"/>
            <a:r>
              <a:rPr lang="en-GB" altLang="en-US" smtClean="0"/>
              <a:t>Use number or bullet points rather than dense text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63C7669-B233-4F45-ABEE-2BEE4B45F6F1}" type="datetime1">
              <a:rPr lang="en-GB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CE06E-9C2E-45AD-923D-F5ED0B6A55FB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title of the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solidFill>
                  <a:schemeClr val="accent6">
                    <a:lumMod val="50000"/>
                  </a:schemeClr>
                </a:solidFill>
              </a:rPr>
              <a:t>More advice about text format (2)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123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All text should be the same orientation on the page.</a:t>
            </a:r>
          </a:p>
          <a:p>
            <a:pPr eaLnBrk="1" hangingPunct="1"/>
            <a:r>
              <a:rPr lang="en-GB" altLang="en-US" smtClean="0"/>
              <a:t>Left align text</a:t>
            </a:r>
          </a:p>
          <a:p>
            <a:pPr eaLnBrk="1" hangingPunct="1"/>
            <a:r>
              <a:rPr lang="en-GB" altLang="en-US" smtClean="0"/>
              <a:t>Avoid </a:t>
            </a:r>
            <a:r>
              <a:rPr lang="en-GB" altLang="en-US" i="1" smtClean="0"/>
              <a:t>italics</a:t>
            </a:r>
            <a:r>
              <a:rPr lang="en-GB" altLang="en-US" smtClean="0"/>
              <a:t>, </a:t>
            </a:r>
            <a:r>
              <a:rPr lang="en-GB" altLang="en-US" u="sng" smtClean="0"/>
              <a:t>underlining </a:t>
            </a:r>
            <a:r>
              <a:rPr lang="en-GB" altLang="en-US" smtClean="0"/>
              <a:t>and CAPITAL LETTERS</a:t>
            </a:r>
          </a:p>
          <a:p>
            <a:pPr eaLnBrk="1" hangingPunct="1"/>
            <a:r>
              <a:rPr lang="en-GB" altLang="en-US" smtClean="0"/>
              <a:t>Space between columns of text is large enough to be distinct.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5EEBE4C-95EB-4CDD-9564-9A97FE20B5E6}" type="datetime1">
              <a:rPr lang="en-GB" smtClean="0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title of the presentation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040F9-7BCD-4EEE-A84C-962D092F6F87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Tables</a:t>
            </a:r>
            <a:endParaRPr lang="en-C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162080"/>
              </p:ext>
            </p:extLst>
          </p:nvPr>
        </p:nvGraphicFramePr>
        <p:xfrm>
          <a:off x="395536" y="1556792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Service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Site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BEST Consulting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AODA support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hlinkClick r:id="rId3"/>
                        </a:rPr>
                        <a:t>BEST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W3C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Accessibility Initiative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hlinkClick r:id="rId4"/>
                        </a:rPr>
                        <a:t>WAI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F3EFB7-FF4C-4B6A-9EE0-41A8D64A5689}" type="datetime1">
              <a:rPr lang="en-GB" smtClean="0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title of the presentation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C3849-5AB0-4F9A-96C0-E90947A6E53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78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400" b="0" dirty="0" smtClean="0">
                <a:solidFill>
                  <a:schemeClr val="accent6">
                    <a:lumMod val="50000"/>
                  </a:schemeClr>
                </a:solidFill>
              </a:rPr>
              <a:t>Visual elements</a:t>
            </a:r>
          </a:p>
        </p:txBody>
      </p:sp>
      <p:sp>
        <p:nvSpPr>
          <p:cNvPr id="6147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altLang="en-US" sz="2400" smtClean="0"/>
              <a:t>Remember to include a caption/description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C8AA477-1E36-42BC-9B4B-0E409C963C52}" type="datetime1">
              <a:rPr lang="en-GB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title of the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AB235-F103-46E6-90AF-B768E1EBC50D}" type="slidenum">
              <a:rPr lang="en-GB"/>
              <a:pPr>
                <a:defRPr/>
              </a:pPr>
              <a:t>6</a:t>
            </a:fld>
            <a:endParaRPr lang="en-GB"/>
          </a:p>
        </p:txBody>
      </p:sp>
      <p:pic>
        <p:nvPicPr>
          <p:cNvPr id="6151" name="Picture 2" descr="http://ts2.mm.bing.net/th?id=I.4620857307234609&amp;pid=1.9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8849" y="1051992"/>
            <a:ext cx="3889375" cy="33131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Ordering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Insert :</a:t>
            </a:r>
          </a:p>
          <a:p>
            <a:pPr eaLnBrk="1" hangingPunct="1">
              <a:buFont typeface="Arial" charset="0"/>
              <a:buNone/>
            </a:pPr>
            <a:r>
              <a:rPr lang="en-GB" altLang="en-US" smtClean="0"/>
              <a:t>	1. slide numbers</a:t>
            </a:r>
          </a:p>
          <a:p>
            <a:pPr eaLnBrk="1" hangingPunct="1">
              <a:buFont typeface="Arial" charset="0"/>
              <a:buNone/>
            </a:pPr>
            <a:r>
              <a:rPr lang="en-GB" altLang="en-US" smtClean="0"/>
              <a:t>	2. date</a:t>
            </a:r>
          </a:p>
          <a:p>
            <a:pPr eaLnBrk="1" hangingPunct="1">
              <a:buFont typeface="Arial" charset="0"/>
              <a:buNone/>
            </a:pPr>
            <a:r>
              <a:rPr lang="en-GB" altLang="en-US" smtClean="0"/>
              <a:t>	3. title of the presentation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6E797EC-0216-4041-A5A4-625333456948}" type="datetime1">
              <a:rPr lang="en-GB"/>
              <a:pPr>
                <a:defRPr/>
              </a:pPr>
              <a:t>16/12/2014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50694-E446-49E6-AB99-67DCA259EED2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title of the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DA7ADB8E-28C8-4CBA-A66F-3A1F250BD3F5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242</Words>
  <Application>Microsoft Office PowerPoint</Application>
  <PresentationFormat>On-screen Show (4:3)</PresentationFormat>
  <Paragraphs>63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Accessible power point presentation template</vt:lpstr>
      <vt:lpstr>Font and background</vt:lpstr>
      <vt:lpstr>More advice about text format (1) </vt:lpstr>
      <vt:lpstr>More advice about text format (2) </vt:lpstr>
      <vt:lpstr>Simple Tables</vt:lpstr>
      <vt:lpstr>Visual elements</vt:lpstr>
      <vt:lpstr>Ordering</vt:lpstr>
    </vt:vector>
  </TitlesOfParts>
  <Company>RHUL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Accessible powerpoint presentation template</dc:title>
  <dc:creator>uqyr248</dc:creator>
  <cp:lastModifiedBy>David</cp:lastModifiedBy>
  <cp:revision>13</cp:revision>
  <dcterms:created xsi:type="dcterms:W3CDTF">2012-11-05T16:28:25Z</dcterms:created>
  <dcterms:modified xsi:type="dcterms:W3CDTF">2014-12-16T21:06:34Z</dcterms:modified>
</cp:coreProperties>
</file>